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8" r:id="rId2"/>
    <p:sldId id="274" r:id="rId3"/>
    <p:sldId id="276" r:id="rId4"/>
    <p:sldId id="282" r:id="rId5"/>
    <p:sldId id="300" r:id="rId6"/>
    <p:sldId id="301" r:id="rId7"/>
    <p:sldId id="277" r:id="rId8"/>
    <p:sldId id="278" r:id="rId9"/>
    <p:sldId id="279" r:id="rId10"/>
    <p:sldId id="280" r:id="rId11"/>
    <p:sldId id="281" r:id="rId12"/>
    <p:sldId id="275" r:id="rId13"/>
    <p:sldId id="283" r:id="rId14"/>
    <p:sldId id="297" r:id="rId15"/>
    <p:sldId id="298" r:id="rId16"/>
    <p:sldId id="299" r:id="rId17"/>
    <p:sldId id="296" r:id="rId1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20">
          <p15:clr>
            <a:srgbClr val="A4A3A4"/>
          </p15:clr>
        </p15:guide>
        <p15:guide id="2" pos="28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4626"/>
    <a:srgbClr val="424242"/>
    <a:srgbClr val="014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9428" autoAdjust="0"/>
  </p:normalViewPr>
  <p:slideViewPr>
    <p:cSldViewPr snapToGrid="0" snapToObjects="1">
      <p:cViewPr varScale="1">
        <p:scale>
          <a:sx n="86" d="100"/>
          <a:sy n="86" d="100"/>
        </p:scale>
        <p:origin x="1339" y="58"/>
      </p:cViewPr>
      <p:guideLst>
        <p:guide orient="horz" pos="2120"/>
        <p:guide pos="28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eg>
</file>

<file path=ppt/media/image4.jpg>
</file>

<file path=ppt/media/image5.jpe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5" y="0"/>
            <a:ext cx="4556125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07136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7185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9908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8583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51865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360488"/>
            <a:ext cx="4038600" cy="41303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226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5505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5921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6883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95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3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571344" y="0"/>
            <a:ext cx="4581600" cy="6872400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</p:pic>
      <p:pic>
        <p:nvPicPr>
          <p:cNvPr id="2" name="Picture 1" descr="269F7152-Edit.jpg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5" r="27248"/>
          <a:stretch/>
        </p:blipFill>
        <p:spPr>
          <a:xfrm>
            <a:off x="4571344" y="-1"/>
            <a:ext cx="4581600" cy="6875925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69506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348302"/>
            <a:ext cx="8388586" cy="443577"/>
          </a:xfrm>
        </p:spPr>
        <p:txBody>
          <a:bodyPr anchor="t"/>
          <a:lstStyle>
            <a:lvl1pPr>
              <a:defRPr sz="28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5" y="799353"/>
            <a:ext cx="8387705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800412"/>
            <a:ext cx="8226486" cy="4635496"/>
          </a:xfrm>
          <a:solidFill>
            <a:srgbClr val="D9D9D9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37999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 background file_Blu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596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Yellow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7554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Charcoal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309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5013" y="0"/>
            <a:ext cx="4598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0162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0" r="38627"/>
          <a:stretch/>
        </p:blipFill>
        <p:spPr bwMode="auto">
          <a:xfrm>
            <a:off x="4546600" y="-8711"/>
            <a:ext cx="4597400" cy="6875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9" r="28483"/>
          <a:stretch/>
        </p:blipFill>
        <p:spPr>
          <a:xfrm>
            <a:off x="4546600" y="0"/>
            <a:ext cx="4597399" cy="6898609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5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418354"/>
            <a:ext cx="4150358" cy="6017555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838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760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152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174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28pt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8900"/>
            <a:ext cx="8229600" cy="4767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Sub-heading Bold… 24pt</a:t>
            </a:r>
          </a:p>
          <a:p>
            <a:pPr lvl="0"/>
            <a:r>
              <a:rPr lang="en-US" dirty="0"/>
              <a:t>Add body copy </a:t>
            </a:r>
          </a:p>
          <a:p>
            <a:r>
              <a:rPr lang="en-US" dirty="0"/>
              <a:t>Add bullet point</a:t>
            </a:r>
          </a:p>
          <a:p>
            <a:r>
              <a:rPr lang="en-US" dirty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Page </a:t>
            </a:r>
            <a:fld id="{3B11C02F-2186-5E4E-90C0-5210A150EF90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4" r:id="rId3"/>
    <p:sldLayoutId id="2147483715" r:id="rId4"/>
    <p:sldLayoutId id="2147483716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11" r:id="rId20"/>
    <p:sldLayoutId id="2147483712" r:id="rId21"/>
    <p:sldLayoutId id="2147483713" r:id="rId22"/>
    <p:sldLayoutId id="2147483714" r:id="rId23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" TargetMode="External"/><Relationship Id="rId7" Type="http://schemas.openxmlformats.org/officeDocument/2006/relationships/hyperlink" Target="https://www.w3schools.com/" TargetMode="External"/><Relationship Id="rId2" Type="http://schemas.openxmlformats.org/officeDocument/2006/relationships/hyperlink" Target="https://canvas.sydney.edu.au/courses/18176/modules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programcreek.com/python/example/96338/pg8000.connect" TargetMode="External"/><Relationship Id="rId5" Type="http://schemas.openxmlformats.org/officeDocument/2006/relationships/hyperlink" Target="https://www.tutorialspoint.com/flask/flask_templates.htm" TargetMode="External"/><Relationship Id="rId4" Type="http://schemas.openxmlformats.org/officeDocument/2006/relationships/hyperlink" Target="https://www.fullstackpython.com/flask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563369"/>
          </a:xfrm>
        </p:spPr>
        <p:txBody>
          <a:bodyPr/>
          <a:lstStyle/>
          <a:p>
            <a:r>
              <a:rPr lang="en-US" dirty="0">
                <a:latin typeface="Tw Cen MT" charset="0"/>
              </a:rPr>
              <a:t>Assignment 03</a:t>
            </a:r>
            <a:br>
              <a:rPr lang="en-US" dirty="0">
                <a:latin typeface="Tw Cen MT" charset="0"/>
              </a:rPr>
            </a:br>
            <a:r>
              <a:rPr lang="en-US" b="0" dirty="0">
                <a:solidFill>
                  <a:schemeClr val="tx1"/>
                </a:solidFill>
                <a:latin typeface="Tw Cen MT" charset="0"/>
              </a:rPr>
              <a:t>Helper slides</a:t>
            </a:r>
            <a:br>
              <a:rPr lang="en-US" b="0" dirty="0">
                <a:solidFill>
                  <a:schemeClr val="tx1"/>
                </a:solidFill>
                <a:latin typeface="Tw Cen MT" charset="0"/>
              </a:rPr>
            </a:br>
            <a:endParaRPr lang="en-US" b="0" dirty="0">
              <a:solidFill>
                <a:schemeClr val="tx1"/>
              </a:solidFill>
              <a:latin typeface="Tw Cen MT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EA97-5995-43CD-80F5-7B129A9F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Specific Tasks – ‘Templates/*.html’ Data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40655-C9D3-4773-8CDD-1F5B38260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Handle display/rendering for a single podcast episode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display/rendering for a Podcast entity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display/rendering for adding a new Song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display/rending for searching for a Movie</a:t>
            </a:r>
          </a:p>
          <a:p>
            <a:pPr marL="457200" indent="-457200">
              <a:buFont typeface="+mj-lt"/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973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AB1E-6442-40B1-B22B-BD05A815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Recommendations for the extension portion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7D36F-6343-42C8-8111-AAA5A9AD2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User Management (all of the options, not just one)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AU" dirty="0"/>
              <a:t>Updating password / adding a new user / new contact details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New Search Functionality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Find Related content (particularly using Genres)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Advanced: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Implementing Fuzzy search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Integrating a web-player to actually play content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AU" dirty="0"/>
              <a:t>Including keeping track of progress when player is halted or closed.</a:t>
            </a:r>
          </a:p>
        </p:txBody>
      </p:sp>
    </p:spTree>
    <p:extLst>
      <p:ext uri="{BB962C8B-B14F-4D97-AF65-F5344CB8AC3E}">
        <p14:creationId xmlns:p14="http://schemas.microsoft.com/office/powerpoint/2010/main" val="3905261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E44AB-35B3-4D66-9F4A-58C37F0A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can I find more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1970F-FC66-4DEB-ABAE-4EA9F9ABE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Canvas Week 08 Tutorial</a:t>
            </a:r>
          </a:p>
          <a:p>
            <a:pPr lvl="1"/>
            <a:r>
              <a:rPr lang="en-AU" dirty="0">
                <a:hlinkClick r:id="rId2"/>
              </a:rPr>
              <a:t>https://canvas.sydney.edu.au/courses/18176/modules</a:t>
            </a:r>
            <a:endParaRPr lang="en-AU" dirty="0"/>
          </a:p>
          <a:p>
            <a:pPr lvl="2"/>
            <a:r>
              <a:rPr lang="en-AU" dirty="0"/>
              <a:t>We have included the solutions – but fair warning, the solutions also used an example of code that was vulnerable to SQL injection. Make sure your code uses parameterised SQL.</a:t>
            </a:r>
          </a:p>
          <a:p>
            <a:pPr marL="0" indent="0">
              <a:buNone/>
            </a:pPr>
            <a:r>
              <a:rPr lang="en-AU" dirty="0"/>
              <a:t>Python</a:t>
            </a:r>
          </a:p>
          <a:p>
            <a:pPr lvl="1"/>
            <a:r>
              <a:rPr lang="en-AU" dirty="0">
                <a:hlinkClick r:id="rId3"/>
              </a:rPr>
              <a:t>https://www.w3schools.com/python/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Flask</a:t>
            </a:r>
          </a:p>
          <a:p>
            <a:pPr lvl="1"/>
            <a:r>
              <a:rPr lang="en-AU" dirty="0">
                <a:hlinkClick r:id="rId4"/>
              </a:rPr>
              <a:t>https://www.fullstackpython.com/flask.html</a:t>
            </a:r>
            <a:endParaRPr lang="en-AU" dirty="0"/>
          </a:p>
          <a:p>
            <a:pPr lvl="1"/>
            <a:r>
              <a:rPr lang="en-AU" dirty="0"/>
              <a:t>Templates: </a:t>
            </a:r>
            <a:r>
              <a:rPr lang="en-AU" dirty="0">
                <a:hlinkClick r:id="rId5"/>
              </a:rPr>
              <a:t>https://www.tutorialspoint.com/flask/flask_templates.htm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PG8000</a:t>
            </a:r>
          </a:p>
          <a:p>
            <a:pPr lvl="1"/>
            <a:r>
              <a:rPr lang="en-AU" dirty="0">
                <a:hlinkClick r:id="rId6"/>
              </a:rPr>
              <a:t>https://www.programcreek.com/python/example/96338/pg8000.connect</a:t>
            </a:r>
            <a:endParaRPr lang="en-AU" dirty="0"/>
          </a:p>
          <a:p>
            <a:r>
              <a:rPr lang="en-AU" dirty="0"/>
              <a:t>HTML</a:t>
            </a:r>
          </a:p>
          <a:p>
            <a:pPr lvl="1"/>
            <a:r>
              <a:rPr lang="en-AU" dirty="0">
                <a:hlinkClick r:id="rId7"/>
              </a:rPr>
              <a:t>https://www.w3schools.com/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82856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11BEA-8531-459B-8FF7-02855DE9A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set-up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433DC-5AF0-4D7A-A755-ECA12F13F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dirty="0"/>
              <a:t>Download the code base</a:t>
            </a:r>
          </a:p>
          <a:p>
            <a:r>
              <a:rPr lang="en-AU" dirty="0"/>
              <a:t>Unzip into a directory</a:t>
            </a:r>
          </a:p>
          <a:p>
            <a:r>
              <a:rPr lang="en-AU" dirty="0"/>
              <a:t>Update ‘config.ini’ with your </a:t>
            </a:r>
            <a:r>
              <a:rPr lang="en-AU" dirty="0" err="1"/>
              <a:t>unikey</a:t>
            </a:r>
            <a:r>
              <a:rPr lang="en-AU" dirty="0"/>
              <a:t> and SID</a:t>
            </a:r>
          </a:p>
          <a:p>
            <a:r>
              <a:rPr lang="en-AU" dirty="0"/>
              <a:t>Use a </a:t>
            </a:r>
            <a:r>
              <a:rPr lang="en-AU" dirty="0" err="1"/>
              <a:t>postgres</a:t>
            </a:r>
            <a:r>
              <a:rPr lang="en-AU" dirty="0"/>
              <a:t> client to open and run ‘</a:t>
            </a:r>
            <a:r>
              <a:rPr lang="en-AU" dirty="0" err="1"/>
              <a:t>mediaserver-schema.sql</a:t>
            </a:r>
            <a:r>
              <a:rPr lang="en-AU" dirty="0"/>
              <a:t>’</a:t>
            </a:r>
          </a:p>
          <a:p>
            <a:r>
              <a:rPr lang="en-AU" dirty="0"/>
              <a:t>Use a </a:t>
            </a:r>
            <a:r>
              <a:rPr lang="en-AU" dirty="0" err="1"/>
              <a:t>postgres</a:t>
            </a:r>
            <a:r>
              <a:rPr lang="en-AU" dirty="0"/>
              <a:t> client to open and run ‘</a:t>
            </a:r>
            <a:r>
              <a:rPr lang="en-AU" dirty="0" err="1"/>
              <a:t>mediaserver-sampledata.sql</a:t>
            </a:r>
            <a:r>
              <a:rPr lang="en-AU" dirty="0"/>
              <a:t>’</a:t>
            </a:r>
          </a:p>
          <a:p>
            <a:r>
              <a:rPr lang="en-AU" dirty="0"/>
              <a:t>On Windows </a:t>
            </a:r>
          </a:p>
          <a:p>
            <a:pPr lvl="1"/>
            <a:r>
              <a:rPr lang="en-AU" dirty="0"/>
              <a:t>Install Windows Subsystem for Linux (WSL)</a:t>
            </a:r>
          </a:p>
          <a:p>
            <a:pPr lvl="2"/>
            <a:r>
              <a:rPr lang="en-AU" dirty="0"/>
              <a:t>Add a Ubuntu kernel</a:t>
            </a:r>
          </a:p>
          <a:p>
            <a:pPr lvl="1"/>
            <a:r>
              <a:rPr lang="en-AU" dirty="0"/>
              <a:t>Open a bash terminal</a:t>
            </a:r>
          </a:p>
          <a:p>
            <a:pPr lvl="1"/>
            <a:r>
              <a:rPr lang="en-AU" dirty="0"/>
              <a:t>Run ./</a:t>
            </a:r>
            <a:r>
              <a:rPr lang="en-AU" dirty="0" err="1"/>
              <a:t>run.command</a:t>
            </a:r>
            <a:endParaRPr lang="en-AU" dirty="0"/>
          </a:p>
          <a:p>
            <a:r>
              <a:rPr lang="en-AU" dirty="0"/>
              <a:t>On Mac / Linux</a:t>
            </a:r>
          </a:p>
          <a:p>
            <a:pPr lvl="1"/>
            <a:r>
              <a:rPr lang="en-AU" dirty="0"/>
              <a:t>Run ./</a:t>
            </a:r>
            <a:r>
              <a:rPr lang="en-AU" dirty="0" err="1"/>
              <a:t>run.command</a:t>
            </a:r>
            <a:endParaRPr lang="en-AU" dirty="0"/>
          </a:p>
          <a:p>
            <a:r>
              <a:rPr lang="en-AU" dirty="0"/>
              <a:t>Open ‘127.0.0.1:5000’ on a browser to access the webserver client side </a:t>
            </a:r>
          </a:p>
        </p:txBody>
      </p:sp>
    </p:spTree>
    <p:extLst>
      <p:ext uri="{BB962C8B-B14F-4D97-AF65-F5344CB8AC3E}">
        <p14:creationId xmlns:p14="http://schemas.microsoft.com/office/powerpoint/2010/main" val="3582976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EFB9-DCBB-4325-92FC-10DA33744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Thanks for the info but how do I even start?!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EFE4B-FF65-4AF7-B547-E51C413C4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58900"/>
            <a:ext cx="2602225" cy="4767263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Task 1 begins with creating a login script</a:t>
            </a:r>
          </a:p>
          <a:p>
            <a:pPr marL="0" indent="0">
              <a:buNone/>
            </a:pPr>
            <a:r>
              <a:rPr lang="en-AU" dirty="0"/>
              <a:t>Let’s have a look at the week 08 tutorial.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That seems to be doing everything we need!</a:t>
            </a:r>
            <a:br>
              <a:rPr lang="en-AU" dirty="0"/>
            </a:br>
            <a:br>
              <a:rPr lang="en-AU" dirty="0"/>
            </a:b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57711C-26D8-4B22-8D3A-090261273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631" y="1260475"/>
            <a:ext cx="6433770" cy="55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8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D318-19D1-4541-B3B8-703CE207F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Starting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DC8B1-77E2-4679-8CD1-208E1B41B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58900"/>
            <a:ext cx="3401736" cy="4767263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We just need to change the table and schema names to be correct for the assignment.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So the SQL would be:</a:t>
            </a:r>
          </a:p>
          <a:p>
            <a:pPr marL="0" indent="0">
              <a:buNone/>
            </a:pPr>
            <a:r>
              <a:rPr lang="en-AU" dirty="0"/>
              <a:t>```</a:t>
            </a:r>
          </a:p>
          <a:p>
            <a:pPr marL="0" indent="0">
              <a:buNone/>
            </a:pPr>
            <a:r>
              <a:rPr lang="en-AU" dirty="0"/>
              <a:t>Select *</a:t>
            </a:r>
          </a:p>
          <a:p>
            <a:pPr marL="0" indent="0">
              <a:buNone/>
            </a:pPr>
            <a:r>
              <a:rPr lang="en-AU" dirty="0"/>
              <a:t>FROM </a:t>
            </a:r>
            <a:r>
              <a:rPr lang="en-AU" dirty="0" err="1"/>
              <a:t>mediaserver.UserAccount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Where username=‘%s’</a:t>
            </a:r>
          </a:p>
          <a:p>
            <a:pPr marL="0" indent="0">
              <a:buNone/>
            </a:pPr>
            <a:r>
              <a:rPr lang="en-AU" dirty="0"/>
              <a:t>AND</a:t>
            </a:r>
          </a:p>
          <a:p>
            <a:pPr marL="0" indent="0">
              <a:buNone/>
            </a:pPr>
            <a:r>
              <a:rPr lang="en-AU" dirty="0"/>
              <a:t>password=‘%</a:t>
            </a:r>
            <a:r>
              <a:rPr lang="en-AU"/>
              <a:t>s’;```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54C841-DBB8-4F4E-AD19-25ADE68CF7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3656917" y="831588"/>
            <a:ext cx="6433770" cy="55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99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55054-60BB-47A1-899C-C924B6FCD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… And that’s Task 1a Finished!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CD095-1BDD-4440-84D3-3E66EB8F9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You can now log in.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Have a look at some sample data to find some user names.</a:t>
            </a:r>
          </a:p>
        </p:txBody>
      </p:sp>
    </p:spTree>
    <p:extLst>
      <p:ext uri="{BB962C8B-B14F-4D97-AF65-F5344CB8AC3E}">
        <p14:creationId xmlns:p14="http://schemas.microsoft.com/office/powerpoint/2010/main" val="4275405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8A0B-8AE6-4490-AEEB-5AF8E3DA4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Files to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C7A8B-3223-4AE1-A426-E6BA4E0FB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First Load ‘</a:t>
            </a:r>
            <a:r>
              <a:rPr lang="en-AU" dirty="0" err="1"/>
              <a:t>mediaserver_schema.sql</a:t>
            </a:r>
            <a:r>
              <a:rPr lang="en-AU" dirty="0"/>
              <a:t>’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After running that, load ‘</a:t>
            </a:r>
            <a:r>
              <a:rPr lang="en-AU" dirty="0" err="1"/>
              <a:t>mediaserver_sampledata.sql</a:t>
            </a:r>
            <a:r>
              <a:rPr lang="en-AU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64983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4B8CA-DA01-4998-8F85-55F1C24D8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does the system work?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B8C640C-1AB6-404E-BC65-E9C0319977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678" y="1358900"/>
            <a:ext cx="6918643" cy="4767263"/>
          </a:xfrm>
        </p:spPr>
      </p:pic>
    </p:spTree>
    <p:extLst>
      <p:ext uri="{BB962C8B-B14F-4D97-AF65-F5344CB8AC3E}">
        <p14:creationId xmlns:p14="http://schemas.microsoft.com/office/powerpoint/2010/main" val="298779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AAB6-F960-4693-A54A-DF703589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do you have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0B2E0-D669-4168-A79B-3A5CA9F08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AU" dirty="0"/>
              <a:t>Complete the database handling functions in ‘database.py’ (10 tasks)</a:t>
            </a:r>
          </a:p>
          <a:p>
            <a:pPr marL="457200" indent="-457200">
              <a:buAutoNum type="arabicPeriod"/>
            </a:pPr>
            <a:r>
              <a:rPr lang="en-AU" dirty="0"/>
              <a:t>Complete the route handing functions in ‘routes.py’ (4 tasks corresponding to 4 of the database handling tasks)</a:t>
            </a:r>
          </a:p>
          <a:p>
            <a:pPr marL="457200" indent="-457200">
              <a:buAutoNum type="arabicPeriod"/>
            </a:pPr>
            <a:r>
              <a:rPr lang="en-AU" dirty="0"/>
              <a:t>Complete the template displays in ‘templates/*.html’ (4 tasks corresponding to the route handing tasks)</a:t>
            </a:r>
          </a:p>
          <a:p>
            <a:pPr marL="457200" indent="-457200">
              <a:buAutoNum type="arabicPeriod"/>
            </a:pPr>
            <a:endParaRPr lang="en-AU" dirty="0"/>
          </a:p>
          <a:p>
            <a:pPr marL="0" indent="0">
              <a:buNone/>
            </a:pPr>
            <a:r>
              <a:rPr lang="en-AU" dirty="0"/>
              <a:t>If you complete just the 10 tasks for 1), you can get up to 5/15</a:t>
            </a:r>
          </a:p>
          <a:p>
            <a:pPr marL="0" indent="0">
              <a:buNone/>
            </a:pPr>
            <a:r>
              <a:rPr lang="en-AU" dirty="0"/>
              <a:t>If you complete all 18 tasks, you can get up to 8/15</a:t>
            </a:r>
          </a:p>
          <a:p>
            <a:pPr marL="0" indent="0">
              <a:buNone/>
            </a:pPr>
            <a:r>
              <a:rPr lang="en-AU" dirty="0"/>
              <a:t>To get the addition 3 marks, you must implement a new functionality, this will involve ALL of the following: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AU" dirty="0"/>
              <a:t>Create a new function in ‘database.py’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AU" dirty="0"/>
              <a:t>Create a new function in ‘routes.py’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AU" dirty="0"/>
              <a:t>Create a new template in ‘templates/*.html’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AU" dirty="0"/>
              <a:t>Add the appropriate menu items in ‘templates/top.html’</a:t>
            </a:r>
          </a:p>
        </p:txBody>
      </p:sp>
    </p:spTree>
    <p:extLst>
      <p:ext uri="{BB962C8B-B14F-4D97-AF65-F5344CB8AC3E}">
        <p14:creationId xmlns:p14="http://schemas.microsoft.com/office/powerpoint/2010/main" val="357003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41F5D90-C5B6-4722-A97D-2D01E6311C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923" y="126304"/>
            <a:ext cx="7743768" cy="6605392"/>
          </a:xfrm>
        </p:spPr>
      </p:pic>
    </p:spTree>
    <p:extLst>
      <p:ext uri="{BB962C8B-B14F-4D97-AF65-F5344CB8AC3E}">
        <p14:creationId xmlns:p14="http://schemas.microsoft.com/office/powerpoint/2010/main" val="3369125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A61D4-F487-4B52-BD1D-BB7BF4D84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OMG That ERD looks whack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7A25B-40C3-49E2-83B6-CA2F415E2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It looks very complicated, but most of that is due to the meta-data system.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Metadata is basically information about data. In this schema we use a series of metadata tables to store information about our various users, media items and how they are organised.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72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E9882-3681-4DA4-9A5B-E985E7CF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Metadata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F629-FEDF-4F67-A0AF-C8671AB55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/>
              <a:t>Why design the system like this?</a:t>
            </a:r>
          </a:p>
          <a:p>
            <a:pPr marL="0" indent="0">
              <a:buNone/>
            </a:pPr>
            <a:r>
              <a:rPr lang="en-AU" dirty="0"/>
              <a:t>	This metadata system lets us increase the dimensionality of the information we store regarding a media item without having to alter our schema. Instead, we introduce new types of entries into the metasystem and then use a (</a:t>
            </a:r>
            <a:r>
              <a:rPr lang="en-AU" dirty="0" err="1"/>
              <a:t>type,value</a:t>
            </a:r>
            <a:r>
              <a:rPr lang="en-AU" dirty="0"/>
              <a:t>) system similar to the one defined in A02 for the ‘features’ attribute for the ‘Component’ entity.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How will this affect my queries?</a:t>
            </a:r>
          </a:p>
          <a:p>
            <a:pPr marL="0" indent="0">
              <a:buNone/>
            </a:pPr>
            <a:r>
              <a:rPr lang="en-AU" dirty="0"/>
              <a:t>	To get information about a media item, you will need to join it to it’s corresponding metadata table. Since different media items might have different (or no) metadata, this is likely means using a left outer join. You can find some examples in the assignment codebase.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7330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56666-A816-4D95-AC84-AEDAB919B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it looks like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4CBD94-0DA3-4833-A35A-C95ACC3D1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478" y="1212222"/>
            <a:ext cx="3015842" cy="15058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C47EF0-F713-4BF7-AB95-99B0C1E22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13" y="2795461"/>
            <a:ext cx="3519782" cy="2070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2BA408-0A7F-4929-8DCA-112930E62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017" y="1090570"/>
            <a:ext cx="5112589" cy="307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15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D5A88-0E7D-4573-B364-506B551A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Specific Tasks – Database Tasks in ‘database.py’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E62C0-B365-483D-BA68-31BDB764D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getting/checking all relevant details needed to log a user into the system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relevant details for a single song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Wall relevant details for all TV Shows along with their episode counts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relevant details for a single TV Show and it’s episodes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songs in an Album and their artists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genres in an Album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relevant details for a single podcast episode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relevant details for a Podcast entity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function for ensuring a proper insert of a new Song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Write SQL for getting all relevant details for searching through all Movies</a:t>
            </a:r>
          </a:p>
          <a:p>
            <a:pPr marL="457200" indent="-457200">
              <a:buFont typeface="+mj-lt"/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937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0AE7D-DCEB-4ACE-8958-787F9C6D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Specific Tasks – ‘routes.py’ Data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B7BC8-41E6-4630-8A67-98C2166C4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Handle data connections for a single podcast episode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data connections for a Podcast entity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data connections for adding a new Song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Handle data connections for searching through all Movies</a:t>
            </a:r>
          </a:p>
        </p:txBody>
      </p:sp>
    </p:spTree>
    <p:extLst>
      <p:ext uri="{BB962C8B-B14F-4D97-AF65-F5344CB8AC3E}">
        <p14:creationId xmlns:p14="http://schemas.microsoft.com/office/powerpoint/2010/main" val="1140166639"/>
      </p:ext>
    </p:extLst>
  </p:cSld>
  <p:clrMapOvr>
    <a:masterClrMapping/>
  </p:clrMapOvr>
</p:sld>
</file>

<file path=ppt/theme/theme1.xml><?xml version="1.0" encoding="utf-8"?>
<a:theme xmlns:a="http://schemas.openxmlformats.org/drawingml/2006/main" name="PPT-template-standard_August15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owerPointPresentationTemplate_201606" id="{B1AEDF3F-5E37-4D06-A570-FCA3870AF334}" vid="{511B78DA-18E6-491D-979D-E0DC7FD3A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USyd_Standard</Template>
  <TotalTime>3402</TotalTime>
  <Words>1004</Words>
  <Application>Microsoft Office PowerPoint</Application>
  <PresentationFormat>On-screen Show (4:3)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Lucida Grande</vt:lpstr>
      <vt:lpstr>Tw Cen MT</vt:lpstr>
      <vt:lpstr>PPT-template-standard_August15</vt:lpstr>
      <vt:lpstr>Assignment 03 Helper slides </vt:lpstr>
      <vt:lpstr>How does the system work?</vt:lpstr>
      <vt:lpstr>What do you have to do?</vt:lpstr>
      <vt:lpstr>PowerPoint Presentation</vt:lpstr>
      <vt:lpstr>OMG That ERD looks whack</vt:lpstr>
      <vt:lpstr>The Metadata system</vt:lpstr>
      <vt:lpstr>What it looks like</vt:lpstr>
      <vt:lpstr>Specific Tasks – Database Tasks in ‘database.py’</vt:lpstr>
      <vt:lpstr>Specific Tasks – ‘routes.py’ Data handling</vt:lpstr>
      <vt:lpstr>Specific Tasks – ‘Templates/*.html’ Data Rendering</vt:lpstr>
      <vt:lpstr>Recommendations for the extension portion</vt:lpstr>
      <vt:lpstr>Where can I find more help?</vt:lpstr>
      <vt:lpstr>How to set-up</vt:lpstr>
      <vt:lpstr>Thanks for the info but how do I even start?!</vt:lpstr>
      <vt:lpstr>Starting …</vt:lpstr>
      <vt:lpstr>… And that’s Task 1a Finished! </vt:lpstr>
      <vt:lpstr>Files to Load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Presentation sub-title </dc:title>
  <dc:creator>Harshana Randeni</dc:creator>
  <cp:lastModifiedBy>Harshana Randeni</cp:lastModifiedBy>
  <cp:revision>35</cp:revision>
  <cp:lastPrinted>2015-06-26T01:12:18Z</cp:lastPrinted>
  <dcterms:created xsi:type="dcterms:W3CDTF">2019-10-15T02:26:36Z</dcterms:created>
  <dcterms:modified xsi:type="dcterms:W3CDTF">2020-10-22T01:19:52Z</dcterms:modified>
</cp:coreProperties>
</file>

<file path=docProps/thumbnail.jpeg>
</file>